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636"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17" name="Footer Placeholder 16"/>
          <p:cNvSpPr>
            <a:spLocks noGrp="1"/>
          </p:cNvSpPr>
          <p:nvPr>
            <p:ph type="ftr" sz="quarter" idx="11"/>
          </p:nvPr>
        </p:nvSpPr>
        <p:spPr/>
        <p:txBody>
          <a:bodyPr/>
          <a:lstStyle/>
          <a:p>
            <a:endParaRPr lang="en-AU" dirty="0"/>
          </a:p>
        </p:txBody>
      </p:sp>
      <p:sp>
        <p:nvSpPr>
          <p:cNvPr id="29" name="Slide Number Placeholder 28"/>
          <p:cNvSpPr>
            <a:spLocks noGrp="1"/>
          </p:cNvSpPr>
          <p:nvPr>
            <p:ph type="sldNum" sz="quarter" idx="12"/>
          </p:nvPr>
        </p:nvSpPr>
        <p:spPr/>
        <p:txBody>
          <a:bodyPr/>
          <a:lstStyle/>
          <a:p>
            <a:fld id="{BF582B2D-8B89-42D1-A903-AC0979CC0B9B}" type="slidenum">
              <a:rPr lang="en-AU" smtClean="0"/>
              <a:pPr/>
              <a:t>‹#›</a:t>
            </a:fld>
            <a:endParaRPr lang="en-AU"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a:xfrm>
            <a:off x="7924800" y="6416675"/>
            <a:ext cx="762000" cy="365125"/>
          </a:xfrm>
        </p:spPr>
        <p:txBody>
          <a:bodyPr/>
          <a:lstStyle/>
          <a:p>
            <a:fld id="{BF582B2D-8B89-42D1-A903-AC0979CC0B9B}"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78E99CF-5BBC-428D-9DFB-5A394D06244C}" type="datetimeFigureOut">
              <a:rPr lang="en-US" smtClean="0"/>
              <a:pPr/>
              <a:t>5/26/2009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BF582B2D-8B89-42D1-A903-AC0979CC0B9B}"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78E99CF-5BBC-428D-9DFB-5A394D06244C}" type="datetimeFigureOut">
              <a:rPr lang="en-US" smtClean="0"/>
              <a:pPr/>
              <a:t>5/26/2009</a:t>
            </a:fld>
            <a:endParaRPr lang="en-AU"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F582B2D-8B89-42D1-A903-AC0979CC0B9B}" type="slidenum">
              <a:rPr lang="en-AU" smtClean="0"/>
              <a:pPr/>
              <a:t>‹#›</a:t>
            </a:fld>
            <a:endParaRPr lang="en-AU"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arsales.com.au/" TargetMode="External"/><Relationship Id="rId2" Type="http://schemas.openxmlformats.org/officeDocument/2006/relationships/hyperlink" Target="http://www.ebay.com/" TargetMode="External"/><Relationship Id="rId1" Type="http://schemas.openxmlformats.org/officeDocument/2006/relationships/slideLayout" Target="../slideLayouts/slideLayout2.xml"/><Relationship Id="rId4" Type="http://schemas.openxmlformats.org/officeDocument/2006/relationships/hyperlink" Target="http://www.4chan/b/.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30853" y="571480"/>
            <a:ext cx="3741345"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E-commer</a:t>
            </a: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ce</a:t>
            </a:r>
          </a:p>
        </p:txBody>
      </p:sp>
      <p:sp>
        <p:nvSpPr>
          <p:cNvPr id="5" name="Rectangle 4"/>
          <p:cNvSpPr/>
          <p:nvPr/>
        </p:nvSpPr>
        <p:spPr>
          <a:xfrm>
            <a:off x="1214414" y="2643182"/>
            <a:ext cx="703269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way of the future</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Rectangle 5"/>
          <p:cNvSpPr/>
          <p:nvPr/>
        </p:nvSpPr>
        <p:spPr>
          <a:xfrm>
            <a:off x="2000232" y="5143512"/>
            <a:ext cx="2242922" cy="1754326"/>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By </a:t>
            </a:r>
            <a:r>
              <a:rPr lang="en-U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Jak</a:t>
            </a:r>
            <a:endPar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E-commerce?</a:t>
            </a:r>
            <a:endParaRPr lang="en-AU" dirty="0"/>
          </a:p>
        </p:txBody>
      </p:sp>
      <p:sp>
        <p:nvSpPr>
          <p:cNvPr id="3" name="Content Placeholder 2"/>
          <p:cNvSpPr>
            <a:spLocks noGrp="1"/>
          </p:cNvSpPr>
          <p:nvPr>
            <p:ph idx="1"/>
          </p:nvPr>
        </p:nvSpPr>
        <p:spPr/>
        <p:txBody>
          <a:bodyPr/>
          <a:lstStyle/>
          <a:p>
            <a:r>
              <a:rPr lang="en-AU" dirty="0" smtClean="0"/>
              <a:t>E-commerce is a way of trading goods and services online.</a:t>
            </a:r>
          </a:p>
          <a:p>
            <a:r>
              <a:rPr lang="en-AU" dirty="0" smtClean="0"/>
              <a:t>It is easier than standard trading as you do not need to go out of your way to acquire the item or service, all you have to do is place an order and pay for it over the net.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Types of E-commerce</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There are 3 main types of E-commerce, these are</a:t>
            </a:r>
          </a:p>
          <a:p>
            <a:r>
              <a:rPr lang="en-AU" dirty="0" smtClean="0"/>
              <a:t>B2B- Business to Business, this is where businesses or organisations trade between each other in a heavily secure environment without customer intervention or interference. </a:t>
            </a:r>
          </a:p>
          <a:p>
            <a:r>
              <a:rPr lang="en-AU" dirty="0" smtClean="0"/>
              <a:t>B2C- Business to Customer, Businesses selling their wares to customers comes under this type of trading.</a:t>
            </a:r>
          </a:p>
          <a:p>
            <a:r>
              <a:rPr lang="en-AU" dirty="0" smtClean="0"/>
              <a:t>C2C- Customer to Customer, This method is conducted between 2 individuals but can also e arbitrated by a third party website such as </a:t>
            </a:r>
            <a:r>
              <a:rPr lang="en-AU" dirty="0" smtClean="0">
                <a:hlinkClick r:id="rId2"/>
              </a:rPr>
              <a:t>www.Ebay.com</a:t>
            </a:r>
            <a:r>
              <a:rPr lang="en-AU" dirty="0" smtClean="0"/>
              <a:t>, </a:t>
            </a:r>
            <a:r>
              <a:rPr lang="en-AU" dirty="0" smtClean="0">
                <a:hlinkClick r:id="rId3"/>
              </a:rPr>
              <a:t>www.carsales.com.au</a:t>
            </a:r>
            <a:r>
              <a:rPr lang="en-AU" dirty="0" smtClean="0"/>
              <a:t> </a:t>
            </a:r>
            <a:r>
              <a:rPr lang="en-AU" dirty="0" smtClean="0"/>
              <a:t>&amp; </a:t>
            </a:r>
            <a:r>
              <a:rPr lang="en-AU" dirty="0" smtClean="0">
                <a:hlinkClick r:id="rId4"/>
              </a:rPr>
              <a:t>www.4chan/b/.org</a:t>
            </a:r>
            <a:r>
              <a:rPr lang="en-AU" dirty="0" smtClean="0"/>
              <a:t>     </a:t>
            </a:r>
            <a:r>
              <a:rPr lang="en-AU" dirty="0" smtClean="0"/>
              <a:t> </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Buying and </a:t>
            </a:r>
            <a:r>
              <a:rPr lang="en-AU" dirty="0" smtClean="0"/>
              <a:t>related issues</a:t>
            </a:r>
            <a:endParaRPr lang="en-AU" dirty="0"/>
          </a:p>
        </p:txBody>
      </p:sp>
      <p:sp>
        <p:nvSpPr>
          <p:cNvPr id="3" name="Content Placeholder 2"/>
          <p:cNvSpPr>
            <a:spLocks noGrp="1"/>
          </p:cNvSpPr>
          <p:nvPr>
            <p:ph idx="1"/>
          </p:nvPr>
        </p:nvSpPr>
        <p:spPr/>
        <p:txBody>
          <a:bodyPr/>
          <a:lstStyle/>
          <a:p>
            <a:r>
              <a:rPr lang="en-AU" dirty="0" smtClean="0"/>
              <a:t>Some times with E-commerce, it is hard to determine the identity of a buyer or seller, this is why the introduction of a third party watchdog helps people to make better buying choices online.</a:t>
            </a:r>
          </a:p>
          <a:p>
            <a:r>
              <a:rPr lang="en-AU" dirty="0" smtClean="0"/>
              <a:t>The way it works is;  you place an order online to the supplier or owner. You then receive confirmation of your order or shipment, you then pay for the good which are then shipped to you.</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Positives and negatives.</a:t>
            </a:r>
            <a:br>
              <a:rPr lang="en-AU" dirty="0" smtClean="0"/>
            </a:br>
            <a:endParaRPr lang="en-AU" dirty="0"/>
          </a:p>
        </p:txBody>
      </p:sp>
      <p:sp>
        <p:nvSpPr>
          <p:cNvPr id="4" name="TextBox 3"/>
          <p:cNvSpPr txBox="1"/>
          <p:nvPr/>
        </p:nvSpPr>
        <p:spPr>
          <a:xfrm>
            <a:off x="1714480" y="1428736"/>
            <a:ext cx="5857916" cy="2031325"/>
          </a:xfrm>
          <a:prstGeom prst="rect">
            <a:avLst/>
          </a:prstGeom>
          <a:noFill/>
        </p:spPr>
        <p:txBody>
          <a:bodyPr wrap="square" rtlCol="0">
            <a:spAutoFit/>
          </a:bodyPr>
          <a:lstStyle/>
          <a:p>
            <a:r>
              <a:rPr lang="en-AU" dirty="0" smtClean="0"/>
              <a:t>Positives:</a:t>
            </a:r>
          </a:p>
          <a:p>
            <a:r>
              <a:rPr lang="en-AU" dirty="0" smtClean="0"/>
              <a:t>-It is </a:t>
            </a:r>
            <a:r>
              <a:rPr lang="en-AU" dirty="0" err="1" smtClean="0"/>
              <a:t>easijer</a:t>
            </a:r>
            <a:r>
              <a:rPr lang="en-AU" dirty="0" smtClean="0"/>
              <a:t> to find and trade goods </a:t>
            </a:r>
            <a:r>
              <a:rPr lang="en-AU" dirty="0" err="1" smtClean="0"/>
              <a:t>onlinee</a:t>
            </a:r>
            <a:r>
              <a:rPr lang="en-AU" dirty="0" smtClean="0"/>
              <a:t> than it is to go down to the actual supplier and procure the </a:t>
            </a:r>
            <a:r>
              <a:rPr lang="en-AU" dirty="0" err="1" smtClean="0"/>
              <a:t>itemw</a:t>
            </a:r>
            <a:r>
              <a:rPr lang="en-AU" dirty="0" smtClean="0"/>
              <a:t>. </a:t>
            </a:r>
          </a:p>
          <a:p>
            <a:endParaRPr lang="en-AU" dirty="0" smtClean="0"/>
          </a:p>
          <a:p>
            <a:r>
              <a:rPr lang="en-AU" dirty="0" smtClean="0"/>
              <a:t>Negatives:</a:t>
            </a:r>
          </a:p>
          <a:p>
            <a:pPr>
              <a:buFontTx/>
              <a:buChar char="-"/>
            </a:pPr>
            <a:r>
              <a:rPr lang="en-AU" dirty="0" smtClean="0"/>
              <a:t>Because of the </a:t>
            </a:r>
            <a:r>
              <a:rPr lang="en-AU" dirty="0" smtClean="0"/>
              <a:t>D</a:t>
            </a:r>
            <a:r>
              <a:rPr lang="en-AU" dirty="0" smtClean="0"/>
              <a:t>igital Divide not every one has a computer or access to the internet.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108</TotalTime>
  <Words>284</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Slide 1</vt:lpstr>
      <vt:lpstr>What is E-commerce?</vt:lpstr>
      <vt:lpstr>Types of E-commerce</vt:lpstr>
      <vt:lpstr> Buying and related issues</vt:lpstr>
      <vt:lpstr>Positives and negatives. </vt:lpstr>
      <vt:lpstr>Slide 6</vt:lpstr>
    </vt:vector>
  </TitlesOfParts>
  <Company>Narre Warren South P-12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13</cp:revision>
  <dcterms:created xsi:type="dcterms:W3CDTF">2009-05-25T01:17:36Z</dcterms:created>
  <dcterms:modified xsi:type="dcterms:W3CDTF">2009-05-26T02:16:17Z</dcterms:modified>
</cp:coreProperties>
</file>